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52" r:id="rId4"/>
    <p:sldMasterId id="2147484188" r:id="rId5"/>
    <p:sldMasterId id="2147484193" r:id="rId6"/>
    <p:sldMasterId id="2147484201" r:id="rId7"/>
  </p:sldMasterIdLst>
  <p:notesMasterIdLst>
    <p:notesMasterId r:id="rId14"/>
  </p:notesMasterIdLst>
  <p:handoutMasterIdLst>
    <p:handoutMasterId r:id="rId15"/>
  </p:handoutMasterIdLst>
  <p:sldIdLst>
    <p:sldId id="2342" r:id="rId8"/>
    <p:sldId id="259" r:id="rId9"/>
    <p:sldId id="2344" r:id="rId10"/>
    <p:sldId id="2345" r:id="rId11"/>
    <p:sldId id="2343" r:id="rId12"/>
    <p:sldId id="234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39" userDrawn="1">
          <p15:clr>
            <a:srgbClr val="A4A3A4"/>
          </p15:clr>
        </p15:guide>
        <p15:guide id="4" orient="horz" pos="2206" userDrawn="1">
          <p15:clr>
            <a:srgbClr val="A4A3A4"/>
          </p15:clr>
        </p15:guide>
        <p15:guide id="5" orient="horz" pos="2088" userDrawn="1">
          <p15:clr>
            <a:srgbClr val="A4A3A4"/>
          </p15:clr>
        </p15:guide>
        <p15:guide id="6" pos="2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 Connor" initials="EC [3]" lastIdx="1" clrIdx="0"/>
  <p:cmAuthor id="1" name="Simpkins, Pamela [JRDUS]" initials="PLS" lastIdx="7" clrIdx="1"/>
  <p:cmAuthor id="2" name="Melissa Logan" initials="" lastIdx="21" clrIdx="2"/>
  <p:cmAuthor id="3" name="Debra Capua" initials="" lastIdx="0" clrIdx="3"/>
  <p:cmAuthor id="4" name="EMC" initials="EMC" lastIdx="1" clrIdx="4"/>
  <p:cmAuthor id="5" name="EMC" initials="EMC [2]" lastIdx="1" clrIdx="5"/>
  <p:cmAuthor id="6" name="EMC" initials="EMC [3]" lastIdx="1" clrIdx="6"/>
  <p:cmAuthor id="7" name="Cynthia Schwarz" initials="CS" lastIdx="1" clrIdx="7"/>
  <p:cmAuthor id="8" name="Cynthia Schwarz" initials="" lastIdx="7" clrIdx="8"/>
  <p:cmAuthor id="9" name="Owner" initials="O" lastIdx="31" clrIdx="9">
    <p:extLst>
      <p:ext uri="{19B8F6BF-5375-455C-9EA6-DF929625EA0E}">
        <p15:presenceInfo xmlns:p15="http://schemas.microsoft.com/office/powerpoint/2012/main" userId="Owner" providerId="None"/>
      </p:ext>
    </p:extLst>
  </p:cmAuthor>
  <p:cmAuthor id="10" name="Lubaina Maimoon" initials="LM" lastIdx="2" clrIdx="10">
    <p:extLst>
      <p:ext uri="{19B8F6BF-5375-455C-9EA6-DF929625EA0E}">
        <p15:presenceInfo xmlns:p15="http://schemas.microsoft.com/office/powerpoint/2012/main" userId="S-1-5-21-3029421596-2860997959-3082682799-1174" providerId="AD"/>
      </p:ext>
    </p:extLst>
  </p:cmAuthor>
  <p:cmAuthor id="11" name="Karen King" initials="KK" lastIdx="7" clrIdx="11">
    <p:extLst>
      <p:ext uri="{19B8F6BF-5375-455C-9EA6-DF929625EA0E}">
        <p15:presenceInfo xmlns:p15="http://schemas.microsoft.com/office/powerpoint/2012/main" userId="cc4603e1-f95d-4c6a-8947-7c66b820b147" providerId="Windows Live"/>
      </p:ext>
    </p:extLst>
  </p:cmAuthor>
  <p:cmAuthor id="12" name="Ed Connor" initials="EC" lastIdx="45" clrIdx="12">
    <p:extLst>
      <p:ext uri="{19B8F6BF-5375-455C-9EA6-DF929625EA0E}">
        <p15:presenceInfo xmlns:p15="http://schemas.microsoft.com/office/powerpoint/2012/main" userId="S-1-12-1-2166466532-1260702185-2311037093-2979259400" providerId="AD"/>
      </p:ext>
    </p:extLst>
  </p:cmAuthor>
  <p:cmAuthor id="13" name="Stephen McConoughey" initials="SM" lastIdx="7" clrIdx="13">
    <p:extLst>
      <p:ext uri="{19B8F6BF-5375-455C-9EA6-DF929625EA0E}">
        <p15:presenceInfo xmlns:p15="http://schemas.microsoft.com/office/powerpoint/2012/main" userId="S-1-12-1-3768002264-1277393772-3717511304-2752813659" providerId="AD"/>
      </p:ext>
    </p:extLst>
  </p:cmAuthor>
  <p:cmAuthor id="14" name="Laura Gordon" initials="LG" lastIdx="28" clrIdx="14">
    <p:extLst>
      <p:ext uri="{19B8F6BF-5375-455C-9EA6-DF929625EA0E}">
        <p15:presenceInfo xmlns:p15="http://schemas.microsoft.com/office/powerpoint/2012/main" userId="S::laura.gordon@iactc.org::fa122582-b64d-4298-a497-01d7d3e096a9" providerId="AD"/>
      </p:ext>
    </p:extLst>
  </p:cmAuthor>
  <p:cmAuthor id="15" name="Collin Hovinga" initials="CH" lastIdx="10" clrIdx="15">
    <p:extLst>
      <p:ext uri="{19B8F6BF-5375-455C-9EA6-DF929625EA0E}">
        <p15:presenceInfo xmlns:p15="http://schemas.microsoft.com/office/powerpoint/2012/main" userId="S::Collin.Hovinga@iactc.org::4d837fb7-004c-4417-8c66-d0d482541818" providerId="AD"/>
      </p:ext>
    </p:extLst>
  </p:cmAuthor>
  <p:cmAuthor id="16" name="Lisa Benson" initials="LB" lastIdx="3" clrIdx="16">
    <p:extLst>
      <p:ext uri="{19B8F6BF-5375-455C-9EA6-DF929625EA0E}">
        <p15:presenceInfo xmlns:p15="http://schemas.microsoft.com/office/powerpoint/2012/main" userId="S::lisa.benson@iactc.org::ef1d679e-31fa-4628-abea-d34823328969" providerId="AD"/>
      </p:ext>
    </p:extLst>
  </p:cmAuthor>
  <p:cmAuthor id="17" name="Karen King" initials="KK [2]" lastIdx="11" clrIdx="17">
    <p:extLst>
      <p:ext uri="{19B8F6BF-5375-455C-9EA6-DF929625EA0E}">
        <p15:presenceInfo xmlns:p15="http://schemas.microsoft.com/office/powerpoint/2012/main" userId="S::karen.king@iactc.org::cc4603e1-f95d-4c6a-8947-7c66b820b147" providerId="AD"/>
      </p:ext>
    </p:extLst>
  </p:cmAuthor>
  <p:cmAuthor id="18" name="Karen King" initials="KK [3]" lastIdx="5" clrIdx="18">
    <p:extLst>
      <p:ext uri="{19B8F6BF-5375-455C-9EA6-DF929625EA0E}">
        <p15:presenceInfo xmlns:p15="http://schemas.microsoft.com/office/powerpoint/2012/main" userId="Karen K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FCB"/>
    <a:srgbClr val="0A446E"/>
    <a:srgbClr val="336699"/>
    <a:srgbClr val="86B24A"/>
    <a:srgbClr val="D4416D"/>
    <a:srgbClr val="E0E2E2"/>
    <a:srgbClr val="F4C972"/>
    <a:srgbClr val="F37620"/>
    <a:srgbClr val="FFFF99"/>
    <a:srgbClr val="007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5" autoAdjust="0"/>
    <p:restoredTop sz="88639" autoAdjust="0"/>
  </p:normalViewPr>
  <p:slideViewPr>
    <p:cSldViewPr snapToGrid="0">
      <p:cViewPr varScale="1">
        <p:scale>
          <a:sx n="65" d="100"/>
          <a:sy n="65" d="100"/>
        </p:scale>
        <p:origin x="1164" y="66"/>
      </p:cViewPr>
      <p:guideLst>
        <p:guide orient="horz" pos="2160"/>
        <p:guide pos="2880"/>
        <p:guide orient="horz" pos="2139"/>
        <p:guide orient="horz" pos="2206"/>
        <p:guide orient="horz" pos="2088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70"/>
    </p:cViewPr>
  </p:sorterViewPr>
  <p:notesViewPr>
    <p:cSldViewPr snapToGrid="0" showGuides="1">
      <p:cViewPr>
        <p:scale>
          <a:sx n="151" d="100"/>
          <a:sy n="151" d="100"/>
        </p:scale>
        <p:origin x="2388" y="-19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7812A1-EF0F-DF4A-AAFA-D1B6F9232032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0F9002-09A4-9A4F-ACED-D0CABBFE2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50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C1A03E-BDD3-3442-97B7-5B71A8EFBBED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934339-4E2F-DE43-96A3-FB52CC019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81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6DAC5D7-1608-49EF-83FF-C01B4895B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833"/>
            <a:ext cx="9144000" cy="442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9401C-7C20-4C02-A4B0-C5C7F4310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4939"/>
            <a:ext cx="9144000" cy="687921"/>
          </a:xfrm>
          <a:prstGeom prst="rect">
            <a:avLst/>
          </a:prstGeom>
          <a:solidFill>
            <a:srgbClr val="0A446E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0A67EA-4741-4BA4-859C-70D0E2327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788988"/>
          </a:xfrm>
          <a:prstGeom prst="rect">
            <a:avLst/>
          </a:prstGeom>
          <a:solidFill>
            <a:srgbClr val="0A446E"/>
          </a:solidFill>
        </p:spPr>
        <p:txBody>
          <a:bodyPr anchor="ctr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515514-ECF3-48CF-927D-366FB6ACA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9898" y="6247070"/>
            <a:ext cx="3349781" cy="3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554040" y="6462895"/>
            <a:ext cx="554038" cy="395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"/>
              <a:cs typeface=""/>
            </a:endParaRP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"/>
              <a:cs typeface=""/>
            </a:endParaRP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33433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245969"/>
            <a:ext cx="7556313" cy="11161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554040" y="6462895"/>
            <a:ext cx="554038" cy="395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43BCF9-400F-42F2-845D-E25E657747EF}" type="slidenum">
              <a:rPr lang="en-US" sz="1100" smtClean="0"/>
              <a:pPr/>
              <a:t>‹#›</a:t>
            </a:fld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23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09600" y="1492827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000">
                <a:solidFill>
                  <a:srgbClr val="0A446E"/>
                </a:solidFill>
              </a:defRPr>
            </a:lvl1pPr>
            <a:lvl2pPr marL="457178" indent="-228589">
              <a:buFont typeface="Lucida Grande"/>
              <a:buChar char="-"/>
              <a:defRPr sz="1800">
                <a:solidFill>
                  <a:srgbClr val="0A446E"/>
                </a:solidFill>
              </a:defRPr>
            </a:lvl2pPr>
            <a:lvl3pPr>
              <a:defRPr sz="1600">
                <a:solidFill>
                  <a:srgbClr val="0A446E"/>
                </a:solidFill>
              </a:defRPr>
            </a:lvl3pPr>
            <a:lvl4pPr marL="914354" indent="-228589">
              <a:buFont typeface="Lucida Grande"/>
              <a:buChar char="-"/>
              <a:defRPr sz="1400">
                <a:solidFill>
                  <a:srgbClr val="0A446E"/>
                </a:solidFill>
              </a:defRPr>
            </a:lvl4pPr>
            <a:lvl5pPr>
              <a:defRPr sz="1200">
                <a:solidFill>
                  <a:srgbClr val="0A446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138291" y="6492881"/>
            <a:ext cx="5540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43BCF9-400F-42F2-845D-E25E657747EF}" type="slidenum">
              <a:rPr lang="en-US" sz="1400" smtClean="0"/>
              <a:pPr/>
              <a:t>‹#›</a:t>
            </a:fld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593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6DAC5D7-1608-49EF-83FF-C01B4895B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8988"/>
            <a:ext cx="9144000" cy="446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9401C-7C20-4C02-A4B0-C5C7F4310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4939"/>
            <a:ext cx="9144000" cy="687921"/>
          </a:xfrm>
          <a:prstGeom prst="rect">
            <a:avLst/>
          </a:prstGeom>
          <a:solidFill>
            <a:srgbClr val="0A446E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17DB4-0637-4CEF-A177-DA0D504414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6201571"/>
            <a:ext cx="1919287" cy="344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0A67EA-4741-4BA4-859C-70D0E2327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788988"/>
          </a:xfrm>
          <a:prstGeom prst="rect">
            <a:avLst/>
          </a:prstGeom>
          <a:solidFill>
            <a:srgbClr val="0A446E"/>
          </a:solidFill>
        </p:spPr>
        <p:txBody>
          <a:bodyPr anchor="ctr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515514-ECF3-48CF-927D-366FB6ACA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9898" y="6247070"/>
            <a:ext cx="3349781" cy="304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B30A28-2C39-4636-A40A-7C95E093CEFA}"/>
              </a:ext>
            </a:extLst>
          </p:cNvPr>
          <p:cNvSpPr txBox="1"/>
          <p:nvPr userDrawn="1"/>
        </p:nvSpPr>
        <p:spPr>
          <a:xfrm>
            <a:off x="2694535" y="6581001"/>
            <a:ext cx="27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- FOR DISCUSSION ONLY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83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63492FE-5BB8-4688-A551-6FB047A3D122}"/>
              </a:ext>
            </a:extLst>
          </p:cNvPr>
          <p:cNvSpPr txBox="1">
            <a:spLocks/>
          </p:cNvSpPr>
          <p:nvPr userDrawn="1"/>
        </p:nvSpPr>
        <p:spPr>
          <a:xfrm>
            <a:off x="212576" y="6419022"/>
            <a:ext cx="348739" cy="21425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EEC3C4-03B5-4082-A315-15B8129E9B98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7281B6-9CD7-400C-91A8-E48A354E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30C170-AE4F-469D-B80C-25266CC24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737" y="6373810"/>
            <a:ext cx="3349781" cy="3046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56A4-6778-4C6B-9C26-12233D48C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88" y="1430453"/>
            <a:ext cx="8229600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42900" indent="-171450">
              <a:tabLst>
                <a:tab pos="386954" algn="l"/>
              </a:tabLst>
              <a:defRPr>
                <a:solidFill>
                  <a:schemeClr val="tx2"/>
                </a:solidFill>
              </a:defRPr>
            </a:lvl2pPr>
            <a:lvl3pPr marL="514350" indent="-171450">
              <a:defRPr>
                <a:solidFill>
                  <a:schemeClr val="tx2"/>
                </a:solidFill>
              </a:defRPr>
            </a:lvl3pPr>
            <a:lvl4pPr marL="685800" indent="-171450">
              <a:defRPr>
                <a:solidFill>
                  <a:schemeClr val="tx2"/>
                </a:solidFill>
              </a:defRPr>
            </a:lvl4pPr>
            <a:lvl5pPr marL="857250" indent="-17145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7641A-1FF9-4B68-B567-139FA57F8128}"/>
              </a:ext>
            </a:extLst>
          </p:cNvPr>
          <p:cNvSpPr txBox="1"/>
          <p:nvPr userDrawn="1"/>
        </p:nvSpPr>
        <p:spPr>
          <a:xfrm>
            <a:off x="1245974" y="6387649"/>
            <a:ext cx="27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- FOR DISCUSSION ONLY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873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E8AF17-5A2B-48BE-8718-A2BD4F6C0BEB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670CED6-EFA5-4E22-9212-94D9470C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8E5C85-100F-47CF-B7E4-26C7B523B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89" y="1430453"/>
            <a:ext cx="3662128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446E"/>
                </a:solidFill>
              </a:defRPr>
            </a:lvl1pPr>
            <a:lvl2pPr marL="346472" indent="-171450">
              <a:defRPr>
                <a:solidFill>
                  <a:srgbClr val="0A446E"/>
                </a:solidFill>
              </a:defRPr>
            </a:lvl2pPr>
            <a:lvl3pPr marL="515541" indent="-171450">
              <a:defRPr>
                <a:solidFill>
                  <a:srgbClr val="0A446E"/>
                </a:solidFill>
              </a:defRPr>
            </a:lvl3pPr>
            <a:lvl4pPr marL="685800" indent="-171450">
              <a:defRPr>
                <a:solidFill>
                  <a:srgbClr val="0A446E"/>
                </a:solidFill>
              </a:defRPr>
            </a:lvl4pPr>
            <a:lvl5pPr marL="856060" indent="-171450">
              <a:defRPr>
                <a:solidFill>
                  <a:srgbClr val="0A44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095791-2D92-4638-9032-CB31846FCA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387" y="1430453"/>
            <a:ext cx="3662128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446E"/>
                </a:solidFill>
              </a:defRPr>
            </a:lvl1pPr>
            <a:lvl2pPr marL="346472" indent="-171450">
              <a:defRPr>
                <a:solidFill>
                  <a:srgbClr val="0A446E"/>
                </a:solidFill>
              </a:defRPr>
            </a:lvl2pPr>
            <a:lvl3pPr marL="515541" indent="-171450">
              <a:defRPr>
                <a:solidFill>
                  <a:srgbClr val="0A446E"/>
                </a:solidFill>
              </a:defRPr>
            </a:lvl3pPr>
            <a:lvl4pPr marL="685800" indent="-171450">
              <a:defRPr>
                <a:solidFill>
                  <a:srgbClr val="0A446E"/>
                </a:solidFill>
              </a:defRPr>
            </a:lvl4pPr>
            <a:lvl5pPr marL="856060" indent="-171450">
              <a:defRPr>
                <a:solidFill>
                  <a:srgbClr val="0A44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C215113-3BA4-44E0-80EF-6EC74311E294}"/>
              </a:ext>
            </a:extLst>
          </p:cNvPr>
          <p:cNvSpPr txBox="1">
            <a:spLocks/>
          </p:cNvSpPr>
          <p:nvPr userDrawn="1"/>
        </p:nvSpPr>
        <p:spPr>
          <a:xfrm>
            <a:off x="212576" y="6419022"/>
            <a:ext cx="348739" cy="21425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CEE66F2-F7DB-47E2-A232-9951DA863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737" y="6373810"/>
            <a:ext cx="3349781" cy="304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6986F5-084C-4501-A4CC-25B68FD33532}"/>
              </a:ext>
            </a:extLst>
          </p:cNvPr>
          <p:cNvSpPr txBox="1"/>
          <p:nvPr userDrawn="1"/>
        </p:nvSpPr>
        <p:spPr>
          <a:xfrm>
            <a:off x="1245974" y="6387649"/>
            <a:ext cx="27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- FOR DISCUSSION ONLY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7174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DC456-548F-4AEA-834D-746CDD987063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EE475DD-D801-4508-B7B7-5CA6D98E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B3636E-00FF-49BE-89D1-7C0FFF73E566}"/>
              </a:ext>
            </a:extLst>
          </p:cNvPr>
          <p:cNvSpPr txBox="1">
            <a:spLocks/>
          </p:cNvSpPr>
          <p:nvPr userDrawn="1"/>
        </p:nvSpPr>
        <p:spPr>
          <a:xfrm>
            <a:off x="212576" y="6419022"/>
            <a:ext cx="348739" cy="21425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C5FD5D3-FE7A-4D57-B8B4-A2A76F771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737" y="6373810"/>
            <a:ext cx="3349781" cy="304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5F0B4C-DF62-4693-928A-591C4B8F8232}"/>
              </a:ext>
            </a:extLst>
          </p:cNvPr>
          <p:cNvSpPr txBox="1"/>
          <p:nvPr userDrawn="1"/>
        </p:nvSpPr>
        <p:spPr>
          <a:xfrm>
            <a:off x="1245974" y="6387649"/>
            <a:ext cx="27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- FOR DISCUSSION ONLY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875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DC456-548F-4AEA-834D-746CDD987063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EE475DD-D801-4508-B7B7-5CA6D98E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226C1F6-9CA6-4CC9-96D0-12388BB005BD}"/>
              </a:ext>
            </a:extLst>
          </p:cNvPr>
          <p:cNvSpPr txBox="1">
            <a:spLocks/>
          </p:cNvSpPr>
          <p:nvPr userDrawn="1"/>
        </p:nvSpPr>
        <p:spPr>
          <a:xfrm>
            <a:off x="212576" y="6419022"/>
            <a:ext cx="348739" cy="21425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4AF80-042C-4B2C-8EE7-C52A4512690D}"/>
              </a:ext>
            </a:extLst>
          </p:cNvPr>
          <p:cNvSpPr txBox="1"/>
          <p:nvPr userDrawn="1"/>
        </p:nvSpPr>
        <p:spPr>
          <a:xfrm>
            <a:off x="1245974" y="6387649"/>
            <a:ext cx="27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- FOR DISCUSSION ONLY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44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F57E-3503-4022-AB2C-3204E71C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19474"/>
            <a:ext cx="6858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3C5B0-1FBD-48D3-B6AF-9E26133A8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99149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31276-2989-43FB-98B4-9FD4B7EA090F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7D599C9-D6B6-4993-A386-519F30889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737" y="6373810"/>
            <a:ext cx="3349781" cy="3046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5E6822-823D-4834-B402-571EE65B2B7D}"/>
              </a:ext>
            </a:extLst>
          </p:cNvPr>
          <p:cNvSpPr txBox="1">
            <a:spLocks/>
          </p:cNvSpPr>
          <p:nvPr userDrawn="1"/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E63CEF-755B-4C69-84CC-9D4D6A7D8783}"/>
              </a:ext>
            </a:extLst>
          </p:cNvPr>
          <p:cNvSpPr txBox="1"/>
          <p:nvPr userDrawn="1"/>
        </p:nvSpPr>
        <p:spPr>
          <a:xfrm>
            <a:off x="1245974" y="6387649"/>
            <a:ext cx="27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- FOR DISCUSSION ONLY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13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F57E-3503-4022-AB2C-3204E71C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34721"/>
            <a:ext cx="6858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3C5B0-1FBD-48D3-B6AF-9E26133A8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1439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5E6822-823D-4834-B402-571EE65B2B7D}"/>
              </a:ext>
            </a:extLst>
          </p:cNvPr>
          <p:cNvSpPr txBox="1">
            <a:spLocks/>
          </p:cNvSpPr>
          <p:nvPr userDrawn="1"/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4C169-9430-4659-BD97-B9127B171F03}"/>
              </a:ext>
            </a:extLst>
          </p:cNvPr>
          <p:cNvSpPr txBox="1"/>
          <p:nvPr userDrawn="1"/>
        </p:nvSpPr>
        <p:spPr>
          <a:xfrm>
            <a:off x="1245974" y="6387649"/>
            <a:ext cx="27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- FOR DISCUSSION ONLY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92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63492FE-5BB8-4688-A551-6FB047A3D122}"/>
              </a:ext>
            </a:extLst>
          </p:cNvPr>
          <p:cNvSpPr txBox="1">
            <a:spLocks/>
          </p:cNvSpPr>
          <p:nvPr userDrawn="1"/>
        </p:nvSpPr>
        <p:spPr>
          <a:xfrm>
            <a:off x="212576" y="6419022"/>
            <a:ext cx="348739" cy="21425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EEC3C4-03B5-4082-A315-15B8129E9B98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7281B6-9CD7-400C-91A8-E48A354E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30C170-AE4F-469D-B80C-25266CC24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737" y="6373810"/>
            <a:ext cx="3349781" cy="3046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56A4-6778-4C6B-9C26-12233D48C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88" y="1430453"/>
            <a:ext cx="8229600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42900" indent="-171450">
              <a:tabLst>
                <a:tab pos="386954" algn="l"/>
              </a:tabLst>
              <a:defRPr>
                <a:solidFill>
                  <a:schemeClr val="tx1"/>
                </a:solidFill>
              </a:defRPr>
            </a:lvl2pPr>
            <a:lvl3pPr marL="514350" indent="-171450">
              <a:defRPr>
                <a:solidFill>
                  <a:schemeClr val="tx1"/>
                </a:solidFill>
              </a:defRPr>
            </a:lvl3pPr>
            <a:lvl4pPr marL="685800" indent="-171450">
              <a:defRPr>
                <a:solidFill>
                  <a:schemeClr val="tx1"/>
                </a:solidFill>
              </a:defRPr>
            </a:lvl4pPr>
            <a:lvl5pPr marL="857250" indent="-17145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477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6DAC5D7-1608-49EF-83FF-C01B4895BF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r="2477" b="19587"/>
          <a:stretch/>
        </p:blipFill>
        <p:spPr bwMode="auto">
          <a:xfrm>
            <a:off x="-130631" y="263572"/>
            <a:ext cx="9350829" cy="57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9401C-7C20-4C02-A4B0-C5C7F4310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428227"/>
            <a:ext cx="9144000" cy="687921"/>
          </a:xfrm>
          <a:prstGeom prst="rect">
            <a:avLst/>
          </a:prstGeom>
          <a:solidFill>
            <a:srgbClr val="0A446E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17DB4-0637-4CEF-A177-DA0D504414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978" y="6319085"/>
            <a:ext cx="1919287" cy="344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0A67EA-4741-4BA4-859C-70D0E2327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788988"/>
          </a:xfrm>
          <a:prstGeom prst="rect">
            <a:avLst/>
          </a:prstGeom>
          <a:solidFill>
            <a:srgbClr val="0A446E"/>
          </a:solidFill>
        </p:spPr>
        <p:txBody>
          <a:bodyPr anchor="ctr"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515514-ECF3-48CF-927D-366FB6ACA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5486" y="6344785"/>
            <a:ext cx="2721536" cy="2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4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63492FE-5BB8-4688-A551-6FB047A3D122}"/>
              </a:ext>
            </a:extLst>
          </p:cNvPr>
          <p:cNvSpPr txBox="1">
            <a:spLocks/>
          </p:cNvSpPr>
          <p:nvPr userDrawn="1"/>
        </p:nvSpPr>
        <p:spPr>
          <a:xfrm>
            <a:off x="119636" y="6373810"/>
            <a:ext cx="554038" cy="304673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EEC3C4-03B5-4082-A315-15B8129E9B98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7281B6-9CD7-400C-91A8-E48A354E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56A4-6778-4C6B-9C26-12233D48C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88" y="1430453"/>
            <a:ext cx="8229600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42900" indent="-171450">
              <a:tabLst>
                <a:tab pos="386954" algn="l"/>
              </a:tabLst>
              <a:defRPr>
                <a:solidFill>
                  <a:schemeClr val="tx1"/>
                </a:solidFill>
              </a:defRPr>
            </a:lvl2pPr>
            <a:lvl3pPr marL="514350" indent="-171450">
              <a:defRPr>
                <a:solidFill>
                  <a:schemeClr val="tx1"/>
                </a:solidFill>
              </a:defRPr>
            </a:lvl3pPr>
            <a:lvl4pPr marL="685800" indent="-171450">
              <a:defRPr>
                <a:solidFill>
                  <a:schemeClr val="tx1"/>
                </a:solidFill>
              </a:defRPr>
            </a:lvl4pPr>
            <a:lvl5pPr marL="857250" indent="-17145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B32282-797A-495D-B334-5E7178C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2829" y="6385396"/>
            <a:ext cx="2721536" cy="2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0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E8AF17-5A2B-48BE-8718-A2BD4F6C0BEB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670CED6-EFA5-4E22-9212-94D9470C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8E5C85-100F-47CF-B7E4-26C7B523B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89" y="1430453"/>
            <a:ext cx="3662128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46472" indent="-171450">
              <a:defRPr>
                <a:solidFill>
                  <a:schemeClr val="tx1"/>
                </a:solidFill>
              </a:defRPr>
            </a:lvl2pPr>
            <a:lvl3pPr marL="515541" indent="-171450">
              <a:defRPr>
                <a:solidFill>
                  <a:schemeClr val="tx1"/>
                </a:solidFill>
              </a:defRPr>
            </a:lvl3pPr>
            <a:lvl4pPr marL="685800" indent="-171450">
              <a:defRPr>
                <a:solidFill>
                  <a:schemeClr val="tx1"/>
                </a:solidFill>
              </a:defRPr>
            </a:lvl4pPr>
            <a:lvl5pPr marL="856060" indent="-17145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095791-2D92-4638-9032-CB31846FCA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387" y="1430453"/>
            <a:ext cx="3662128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46472" indent="-171450">
              <a:defRPr>
                <a:solidFill>
                  <a:schemeClr val="tx1"/>
                </a:solidFill>
              </a:defRPr>
            </a:lvl2pPr>
            <a:lvl3pPr marL="515541" indent="-171450">
              <a:defRPr>
                <a:solidFill>
                  <a:schemeClr val="tx1"/>
                </a:solidFill>
              </a:defRPr>
            </a:lvl3pPr>
            <a:lvl4pPr marL="685800" indent="-171450">
              <a:defRPr>
                <a:solidFill>
                  <a:schemeClr val="tx1"/>
                </a:solidFill>
              </a:defRPr>
            </a:lvl4pPr>
            <a:lvl5pPr marL="856060" indent="-17145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2A8D47-AA36-41E1-9B1C-F7F831D06EDA}"/>
              </a:ext>
            </a:extLst>
          </p:cNvPr>
          <p:cNvSpPr txBox="1">
            <a:spLocks/>
          </p:cNvSpPr>
          <p:nvPr userDrawn="1"/>
        </p:nvSpPr>
        <p:spPr>
          <a:xfrm>
            <a:off x="119636" y="6373810"/>
            <a:ext cx="554038" cy="304673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EBAB3CA-D02E-4C8F-AFFF-34103D42B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2829" y="6385396"/>
            <a:ext cx="2721536" cy="2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1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DC456-548F-4AEA-834D-746CDD987063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EE475DD-D801-4508-B7B7-5CA6D98E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B1161BC-E618-48BF-AC53-DAB4A8D7140E}"/>
              </a:ext>
            </a:extLst>
          </p:cNvPr>
          <p:cNvSpPr txBox="1">
            <a:spLocks/>
          </p:cNvSpPr>
          <p:nvPr userDrawn="1"/>
        </p:nvSpPr>
        <p:spPr>
          <a:xfrm>
            <a:off x="119636" y="6373810"/>
            <a:ext cx="554038" cy="304673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E1E6F40-0680-4CF4-94EE-39CE33EE1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2829" y="6385396"/>
            <a:ext cx="2721536" cy="2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DC456-548F-4AEA-834D-746CDD987063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EE475DD-D801-4508-B7B7-5CA6D98E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1221B6-2EA2-44B8-9EAF-50D8F93DE44B}"/>
              </a:ext>
            </a:extLst>
          </p:cNvPr>
          <p:cNvSpPr txBox="1">
            <a:spLocks/>
          </p:cNvSpPr>
          <p:nvPr userDrawn="1"/>
        </p:nvSpPr>
        <p:spPr>
          <a:xfrm>
            <a:off x="119636" y="6373810"/>
            <a:ext cx="554038" cy="304673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975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F57E-3503-4022-AB2C-3204E71C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19474"/>
            <a:ext cx="6858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3C5B0-1FBD-48D3-B6AF-9E26133A8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99149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31276-2989-43FB-98B4-9FD4B7EA090F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D5E6822-823D-4834-B402-571EE65B2B7D}"/>
              </a:ext>
            </a:extLst>
          </p:cNvPr>
          <p:cNvSpPr txBox="1">
            <a:spLocks/>
          </p:cNvSpPr>
          <p:nvPr userDrawn="1"/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9CDEE0-7640-4F9A-92C1-2C0A7E333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2829" y="6385396"/>
            <a:ext cx="2721536" cy="2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7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F57E-3503-4022-AB2C-3204E71C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34721"/>
            <a:ext cx="6858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3C5B0-1FBD-48D3-B6AF-9E26133A8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1439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5E6822-823D-4834-B402-571EE65B2B7D}"/>
              </a:ext>
            </a:extLst>
          </p:cNvPr>
          <p:cNvSpPr txBox="1">
            <a:spLocks/>
          </p:cNvSpPr>
          <p:nvPr userDrawn="1"/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52615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E8AF17-5A2B-48BE-8718-A2BD4F6C0BEB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670CED6-EFA5-4E22-9212-94D9470C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8E5C85-100F-47CF-B7E4-26C7B523B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89" y="1430453"/>
            <a:ext cx="3662128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46472" indent="-171450">
              <a:defRPr>
                <a:solidFill>
                  <a:schemeClr val="tx1"/>
                </a:solidFill>
              </a:defRPr>
            </a:lvl2pPr>
            <a:lvl3pPr marL="515541" indent="-171450">
              <a:defRPr>
                <a:solidFill>
                  <a:schemeClr val="tx1"/>
                </a:solidFill>
              </a:defRPr>
            </a:lvl3pPr>
            <a:lvl4pPr marL="685800" indent="-171450">
              <a:defRPr>
                <a:solidFill>
                  <a:schemeClr val="tx1"/>
                </a:solidFill>
              </a:defRPr>
            </a:lvl4pPr>
            <a:lvl5pPr marL="856060" indent="-17145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095791-2D92-4638-9032-CB31846FCA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387" y="1430453"/>
            <a:ext cx="3662128" cy="4435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46472" indent="-171450">
              <a:defRPr>
                <a:solidFill>
                  <a:schemeClr val="tx1"/>
                </a:solidFill>
              </a:defRPr>
            </a:lvl2pPr>
            <a:lvl3pPr marL="515541" indent="-171450">
              <a:defRPr>
                <a:solidFill>
                  <a:schemeClr val="tx1"/>
                </a:solidFill>
              </a:defRPr>
            </a:lvl3pPr>
            <a:lvl4pPr marL="685800" indent="-171450">
              <a:defRPr>
                <a:solidFill>
                  <a:schemeClr val="tx1"/>
                </a:solidFill>
              </a:defRPr>
            </a:lvl4pPr>
            <a:lvl5pPr marL="856060" indent="-17145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C215113-3BA4-44E0-80EF-6EC74311E294}"/>
              </a:ext>
            </a:extLst>
          </p:cNvPr>
          <p:cNvSpPr txBox="1">
            <a:spLocks/>
          </p:cNvSpPr>
          <p:nvPr userDrawn="1"/>
        </p:nvSpPr>
        <p:spPr>
          <a:xfrm>
            <a:off x="212576" y="6419022"/>
            <a:ext cx="348739" cy="21425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CEE66F2-F7DB-47E2-A232-9951DA863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737" y="6373810"/>
            <a:ext cx="3349781" cy="3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DC456-548F-4AEA-834D-746CDD987063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EE475DD-D801-4508-B7B7-5CA6D98E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B3636E-00FF-49BE-89D1-7C0FFF73E566}"/>
              </a:ext>
            </a:extLst>
          </p:cNvPr>
          <p:cNvSpPr txBox="1">
            <a:spLocks/>
          </p:cNvSpPr>
          <p:nvPr userDrawn="1"/>
        </p:nvSpPr>
        <p:spPr>
          <a:xfrm>
            <a:off x="212576" y="6419022"/>
            <a:ext cx="348739" cy="21425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C5FD5D3-FE7A-4D57-B8B4-A2A76F771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737" y="6373810"/>
            <a:ext cx="3349781" cy="3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2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DC456-548F-4AEA-834D-746CDD987063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EE475DD-D801-4508-B7B7-5CA6D98E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226C1F6-9CA6-4CC9-96D0-12388BB005BD}"/>
              </a:ext>
            </a:extLst>
          </p:cNvPr>
          <p:cNvSpPr txBox="1">
            <a:spLocks/>
          </p:cNvSpPr>
          <p:nvPr userDrawn="1"/>
        </p:nvSpPr>
        <p:spPr>
          <a:xfrm>
            <a:off x="212576" y="6419022"/>
            <a:ext cx="348739" cy="21425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BCF9-400F-42F2-845D-E25E657747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8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F57E-3503-4022-AB2C-3204E71C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19474"/>
            <a:ext cx="6858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3C5B0-1FBD-48D3-B6AF-9E26133A8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99149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31276-2989-43FB-98B4-9FD4B7EA090F}"/>
              </a:ext>
            </a:extLst>
          </p:cNvPr>
          <p:cNvCxnSpPr/>
          <p:nvPr userDrawn="1"/>
        </p:nvCxnSpPr>
        <p:spPr>
          <a:xfrm>
            <a:off x="0" y="6198596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A446E"/>
            </a:solidFill>
            <a:prstDash val="solid"/>
          </a:ln>
          <a:effectLst/>
        </p:spPr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7D599C9-D6B6-4993-A386-519F30889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737" y="6373810"/>
            <a:ext cx="3349781" cy="3046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5E6822-823D-4834-B402-571EE65B2B7D}"/>
              </a:ext>
            </a:extLst>
          </p:cNvPr>
          <p:cNvSpPr txBox="1">
            <a:spLocks/>
          </p:cNvSpPr>
          <p:nvPr userDrawn="1"/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77980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F57E-3503-4022-AB2C-3204E71C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34721"/>
            <a:ext cx="6858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3C5B0-1FBD-48D3-B6AF-9E26133A8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1439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5E6822-823D-4834-B402-571EE65B2B7D}"/>
              </a:ext>
            </a:extLst>
          </p:cNvPr>
          <p:cNvSpPr txBox="1">
            <a:spLocks/>
          </p:cNvSpPr>
          <p:nvPr userDrawn="1"/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12471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57200" y="1340427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000">
                <a:solidFill>
                  <a:srgbClr val="0A446E"/>
                </a:solidFill>
              </a:defRPr>
            </a:lvl1pPr>
            <a:lvl2pPr marL="457200" indent="-228600">
              <a:buFont typeface="Lucida Grande"/>
              <a:buChar char="-"/>
              <a:defRPr sz="1800">
                <a:solidFill>
                  <a:srgbClr val="0A446E"/>
                </a:solidFill>
              </a:defRPr>
            </a:lvl2pPr>
            <a:lvl3pPr>
              <a:defRPr sz="1600">
                <a:solidFill>
                  <a:srgbClr val="0A446E"/>
                </a:solidFill>
              </a:defRPr>
            </a:lvl3pPr>
            <a:lvl4pPr marL="914400" indent="-228600">
              <a:buFont typeface="Lucida Grande"/>
              <a:buChar char="-"/>
              <a:defRPr sz="1400">
                <a:solidFill>
                  <a:srgbClr val="0A446E"/>
                </a:solidFill>
              </a:defRPr>
            </a:lvl4pPr>
            <a:lvl5pPr>
              <a:defRPr sz="1200">
                <a:solidFill>
                  <a:srgbClr val="0A446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57200" y="1354075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000">
                <a:solidFill>
                  <a:srgbClr val="0A446E"/>
                </a:solidFill>
              </a:defRPr>
            </a:lvl1pPr>
            <a:lvl2pPr marL="457200" indent="-228600">
              <a:buFont typeface="Lucida Grande"/>
              <a:buChar char="-"/>
              <a:defRPr sz="1800">
                <a:solidFill>
                  <a:srgbClr val="0A446E"/>
                </a:solidFill>
              </a:defRPr>
            </a:lvl2pPr>
            <a:lvl3pPr>
              <a:defRPr sz="1600">
                <a:solidFill>
                  <a:srgbClr val="0A446E"/>
                </a:solidFill>
              </a:defRPr>
            </a:lvl3pPr>
            <a:lvl4pPr marL="914400" indent="-228600">
              <a:buFont typeface="Lucida Grande"/>
              <a:buChar char="-"/>
              <a:defRPr sz="1400">
                <a:solidFill>
                  <a:srgbClr val="0A446E"/>
                </a:solidFill>
              </a:defRPr>
            </a:lvl4pPr>
            <a:lvl5pPr>
              <a:defRPr sz="1200">
                <a:solidFill>
                  <a:srgbClr val="0A446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8087" y="-20823"/>
            <a:ext cx="7886700" cy="93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96837" y="6532164"/>
            <a:ext cx="554038" cy="395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43BCF9-400F-42F2-845D-E25E657747EF}" type="slidenum">
              <a:rPr lang="en-US" sz="1100" smtClean="0"/>
              <a:pPr/>
              <a:t>‹#›</a:t>
            </a:fld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195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57200" y="1340427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000">
                <a:solidFill>
                  <a:srgbClr val="0A446E"/>
                </a:solidFill>
              </a:defRPr>
            </a:lvl1pPr>
            <a:lvl2pPr marL="457178" indent="-228589">
              <a:buFont typeface="Lucida Grande"/>
              <a:buChar char="-"/>
              <a:defRPr sz="1800">
                <a:solidFill>
                  <a:srgbClr val="0A446E"/>
                </a:solidFill>
              </a:defRPr>
            </a:lvl2pPr>
            <a:lvl3pPr>
              <a:defRPr sz="1600">
                <a:solidFill>
                  <a:srgbClr val="0A446E"/>
                </a:solidFill>
              </a:defRPr>
            </a:lvl3pPr>
            <a:lvl4pPr marL="914354" indent="-228589">
              <a:buFont typeface="Lucida Grande"/>
              <a:buChar char="-"/>
              <a:defRPr sz="1400">
                <a:solidFill>
                  <a:srgbClr val="0A446E"/>
                </a:solidFill>
              </a:defRPr>
            </a:lvl4pPr>
            <a:lvl5pPr>
              <a:defRPr sz="1200">
                <a:solidFill>
                  <a:srgbClr val="0A446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57200" y="1354075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000">
                <a:solidFill>
                  <a:srgbClr val="0A446E"/>
                </a:solidFill>
              </a:defRPr>
            </a:lvl1pPr>
            <a:lvl2pPr marL="457178" indent="-228589">
              <a:buFont typeface="Lucida Grande"/>
              <a:buChar char="-"/>
              <a:defRPr sz="1800">
                <a:solidFill>
                  <a:srgbClr val="0A446E"/>
                </a:solidFill>
              </a:defRPr>
            </a:lvl2pPr>
            <a:lvl3pPr>
              <a:defRPr sz="1600">
                <a:solidFill>
                  <a:srgbClr val="0A446E"/>
                </a:solidFill>
              </a:defRPr>
            </a:lvl3pPr>
            <a:lvl4pPr marL="914354" indent="-228589">
              <a:buFont typeface="Lucida Grande"/>
              <a:buChar char="-"/>
              <a:defRPr sz="1400">
                <a:solidFill>
                  <a:srgbClr val="0A446E"/>
                </a:solidFill>
              </a:defRPr>
            </a:lvl4pPr>
            <a:lvl5pPr>
              <a:defRPr sz="1200">
                <a:solidFill>
                  <a:srgbClr val="0A446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8087" y="-20823"/>
            <a:ext cx="7886700" cy="93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554040" y="6462895"/>
            <a:ext cx="554038" cy="395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43BCF9-400F-42F2-845D-E25E657747EF}" type="slidenum">
              <a:rPr lang="en-US" sz="1400" smtClean="0"/>
              <a:pPr/>
              <a:t>‹#›</a:t>
            </a:fld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549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7815964-53C0-4845-A684-549DB854B921}"/>
              </a:ext>
            </a:extLst>
          </p:cNvPr>
          <p:cNvSpPr txBox="1">
            <a:spLocks/>
          </p:cNvSpPr>
          <p:nvPr userDrawn="1"/>
        </p:nvSpPr>
        <p:spPr>
          <a:xfrm>
            <a:off x="168086" y="-20823"/>
            <a:ext cx="8975913" cy="9352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 style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987EF-7D00-43AB-98FB-000E0F64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6" r:id="rId3"/>
    <p:sldLayoutId id="2147484158" r:id="rId4"/>
    <p:sldLayoutId id="2147484186" r:id="rId5"/>
    <p:sldLayoutId id="2147484175" r:id="rId6"/>
    <p:sldLayoutId id="2147484187" r:id="rId7"/>
    <p:sldLayoutId id="2147484209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526" y="-16356"/>
            <a:ext cx="9153525" cy="945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2A282A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981206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89" lvl="0" indent="-228589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99999"/>
                </a:solidFill>
              </a:rPr>
              <a:t>Click to edit Master text styles</a:t>
            </a:r>
          </a:p>
          <a:p>
            <a:pPr marL="228589" lvl="1" indent="-228589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99999"/>
                </a:solidFill>
              </a:rPr>
              <a:t>Second level</a:t>
            </a:r>
          </a:p>
          <a:p>
            <a:pPr marL="228589" lvl="2" indent="-228589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99999"/>
                </a:solidFill>
              </a:rPr>
              <a:t>Third level</a:t>
            </a:r>
          </a:p>
          <a:p>
            <a:pPr marL="228589" lvl="3" indent="-228589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99999"/>
                </a:solidFill>
              </a:rPr>
              <a:t>Fourth level</a:t>
            </a:r>
          </a:p>
          <a:p>
            <a:pPr marL="228589" lvl="4" indent="-228589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99999"/>
                </a:solidFill>
              </a:rPr>
              <a:t>Fifth level</a:t>
            </a:r>
            <a:endParaRPr lang="en-US" sz="2000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64117"/>
            <a:ext cx="554038" cy="3951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BB43BCF9-400F-42F2-845D-E25E657747E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087" y="0"/>
            <a:ext cx="7886700" cy="93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06" y="6302452"/>
            <a:ext cx="3104452" cy="3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2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ts val="400"/>
        </a:spcBef>
        <a:spcAft>
          <a:spcPts val="0"/>
        </a:spcAft>
        <a:buClr>
          <a:srgbClr val="0A446E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A446E"/>
          </a:solidFill>
          <a:latin typeface="+mn-lt"/>
          <a:ea typeface="+mn-ea"/>
          <a:cs typeface="+mn-cs"/>
        </a:defRPr>
      </a:lvl1pPr>
      <a:lvl2pPr marL="571472" indent="-342882" algn="l" defTabSz="914354" rtl="0" eaLnBrk="1" latinLnBrk="0" hangingPunct="1">
        <a:spcBef>
          <a:spcPts val="400"/>
        </a:spcBef>
        <a:spcAft>
          <a:spcPts val="0"/>
        </a:spcAft>
        <a:buClr>
          <a:srgbClr val="0070C0"/>
        </a:buClr>
        <a:buSzPct val="100000"/>
        <a:buFont typeface="Wingdings" panose="05000000000000000000" pitchFamily="2" charset="2"/>
        <a:buChar char="q"/>
        <a:defRPr sz="1800" kern="1200">
          <a:solidFill>
            <a:srgbClr val="0A446E"/>
          </a:solidFill>
          <a:latin typeface="+mn-lt"/>
          <a:ea typeface="+mn-ea"/>
          <a:cs typeface="+mn-cs"/>
        </a:defRPr>
      </a:lvl2pPr>
      <a:lvl3pPr marL="800060" indent="-342882" algn="l" defTabSz="914354" rtl="0" eaLnBrk="1" latinLnBrk="0" hangingPunct="1">
        <a:spcBef>
          <a:spcPts val="400"/>
        </a:spcBef>
        <a:spcAft>
          <a:spcPts val="0"/>
        </a:spcAft>
        <a:buClr>
          <a:srgbClr val="0070C0"/>
        </a:buClr>
        <a:buSzPct val="100000"/>
        <a:buFont typeface="Wingdings" panose="05000000000000000000" pitchFamily="2" charset="2"/>
        <a:buChar char="q"/>
        <a:defRPr sz="2000" kern="1200">
          <a:solidFill>
            <a:srgbClr val="0A446E"/>
          </a:solidFill>
          <a:latin typeface="+mn-lt"/>
          <a:ea typeface="+mn-ea"/>
          <a:cs typeface="+mn-cs"/>
        </a:defRPr>
      </a:lvl3pPr>
      <a:lvl4pPr marL="1028649" indent="-342882" algn="l" defTabSz="914354" rtl="0" eaLnBrk="1" latinLnBrk="0" hangingPunct="1">
        <a:spcBef>
          <a:spcPts val="400"/>
        </a:spcBef>
        <a:spcAft>
          <a:spcPts val="0"/>
        </a:spcAft>
        <a:buClr>
          <a:srgbClr val="0070C0"/>
        </a:buClr>
        <a:buSzPct val="100000"/>
        <a:buFont typeface="Wingdings" panose="05000000000000000000" pitchFamily="2" charset="2"/>
        <a:buChar char="q"/>
        <a:defRPr sz="2000" kern="1200">
          <a:solidFill>
            <a:srgbClr val="0A446E"/>
          </a:solidFill>
          <a:latin typeface="+mn-lt"/>
          <a:ea typeface="+mn-ea"/>
          <a:cs typeface="+mn-cs"/>
        </a:defRPr>
      </a:lvl4pPr>
      <a:lvl5pPr marL="1257238" indent="-342882" algn="l" defTabSz="914354" rtl="0" eaLnBrk="1" latinLnBrk="0" hangingPunct="1">
        <a:spcBef>
          <a:spcPts val="400"/>
        </a:spcBef>
        <a:spcAft>
          <a:spcPts val="0"/>
        </a:spcAft>
        <a:buClr>
          <a:srgbClr val="0070C0"/>
        </a:buClr>
        <a:buSzPct val="100000"/>
        <a:buFont typeface="Wingdings" panose="05000000000000000000" pitchFamily="2" charset="2"/>
        <a:buChar char="q"/>
        <a:defRPr sz="2000" kern="1200">
          <a:solidFill>
            <a:srgbClr val="0A446E"/>
          </a:solidFill>
          <a:latin typeface="+mn-lt"/>
          <a:ea typeface="+mn-ea"/>
          <a:cs typeface="+mn-cs"/>
        </a:defRPr>
      </a:lvl5pPr>
      <a:lvl6pPr marL="1377882" indent="-228589" algn="l" defTabSz="91435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295" indent="-228589" algn="l" defTabSz="914354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297" indent="-228589" algn="l" defTabSz="91435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298" indent="-228589" algn="l" defTabSz="914354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7815964-53C0-4845-A684-549DB854B921}"/>
              </a:ext>
            </a:extLst>
          </p:cNvPr>
          <p:cNvSpPr txBox="1">
            <a:spLocks/>
          </p:cNvSpPr>
          <p:nvPr userDrawn="1"/>
        </p:nvSpPr>
        <p:spPr>
          <a:xfrm>
            <a:off x="168086" y="-20823"/>
            <a:ext cx="8975913" cy="9352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 style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987EF-7D00-43AB-98FB-000E0F64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1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7815964-53C0-4845-A684-549DB854B921}"/>
              </a:ext>
            </a:extLst>
          </p:cNvPr>
          <p:cNvSpPr txBox="1">
            <a:spLocks/>
          </p:cNvSpPr>
          <p:nvPr userDrawn="1"/>
        </p:nvSpPr>
        <p:spPr>
          <a:xfrm>
            <a:off x="168086" y="-20823"/>
            <a:ext cx="8975913" cy="9352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 style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987EF-7D00-43AB-98FB-000E0F64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62"/>
            <a:ext cx="9144000" cy="835228"/>
          </a:xfrm>
          <a:prstGeom prst="rect">
            <a:avLst/>
          </a:prstGeom>
          <a:solidFill>
            <a:srgbClr val="0A446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00D14D-5D94-436C-8B22-41BC2DE13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281" y="1279029"/>
            <a:ext cx="4923724" cy="81135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Edward Connor, MD, MBE, FAAP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Chairman and Interim Chief Medical Officer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I-ACT for Children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ECCFE-7B6C-4806-96C5-F69CF88C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2" y="1206060"/>
            <a:ext cx="1861017" cy="874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181080-D7C7-47F3-B0E9-8B7CDC438014}"/>
              </a:ext>
            </a:extLst>
          </p:cNvPr>
          <p:cNvSpPr txBox="1"/>
          <p:nvPr/>
        </p:nvSpPr>
        <p:spPr>
          <a:xfrm>
            <a:off x="479502" y="2497230"/>
            <a:ext cx="858852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independent 501(c)3 public-private collaboration launched in 2017 to advance innovative medicines/device development and labeling to improve child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Addressing the challenges and opportunities in pediatric clinical trials of new medicines/devices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innovation, efficiency, quality, child-health impact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and continuous cross-stakeholder stakeholder engagement, including patients/parents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Strategy/Planning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including innovative trial design, feasibility, pediatric program development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Infrastructure/Trials Execution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60 pediatric centers, international reach, multidisciplinary experts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Practices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trial readiness, harmonized processes, points of contact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Thought Leadership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moving the field forward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Funded by membership, FDA U18 grant, donations/philanthropy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A9F1A0-B95A-44FE-B06E-A26CAE8EE384}"/>
              </a:ext>
            </a:extLst>
          </p:cNvPr>
          <p:cNvSpPr txBox="1">
            <a:spLocks/>
          </p:cNvSpPr>
          <p:nvPr/>
        </p:nvSpPr>
        <p:spPr>
          <a:xfrm>
            <a:off x="0" y="134623"/>
            <a:ext cx="9144000" cy="7889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 for Advanced Clinical Trials for Children</a:t>
            </a:r>
          </a:p>
        </p:txBody>
      </p:sp>
    </p:spTree>
    <p:extLst>
      <p:ext uri="{BB962C8B-B14F-4D97-AF65-F5344CB8AC3E}">
        <p14:creationId xmlns:p14="http://schemas.microsoft.com/office/powerpoint/2010/main" val="282580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181080-D7C7-47F3-B0E9-8B7CDC438014}"/>
              </a:ext>
            </a:extLst>
          </p:cNvPr>
          <p:cNvSpPr txBox="1"/>
          <p:nvPr/>
        </p:nvSpPr>
        <p:spPr>
          <a:xfrm>
            <a:off x="693148" y="1326456"/>
            <a:ext cx="80662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trials represent an important alternative to traditional product development for children and a high priority for I-ACT for Children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interest by regulators, biopharmaceutical companies, foundations, networks, etc. 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success factors: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that is “ready for prime time” (pipeline, natural history, endpoints, feasibility, etc.)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stakeholder engagement and credible stakeholder value proposition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leadership and governance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entity to serve as master protocol “sponsor” and regulatory interface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network and infrastructure with regulatory-grade trials expertise and capabilities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funding and sustainability plan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srgbClr val="2A28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A9F1A0-B95A-44FE-B06E-A26CAE8EE384}"/>
              </a:ext>
            </a:extLst>
          </p:cNvPr>
          <p:cNvSpPr txBox="1">
            <a:spLocks/>
          </p:cNvSpPr>
          <p:nvPr/>
        </p:nvSpPr>
        <p:spPr>
          <a:xfrm>
            <a:off x="0" y="134623"/>
            <a:ext cx="9144000" cy="7889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Institute for Advanced Clinical Trials for Children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C0352-0CC4-4459-901C-2669B49D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2" y="4349809"/>
            <a:ext cx="1417671" cy="17700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D87F6F-7A68-41B2-8C21-FB0613E5DC0C}"/>
              </a:ext>
            </a:extLst>
          </p:cNvPr>
          <p:cNvSpPr/>
          <p:nvPr/>
        </p:nvSpPr>
        <p:spPr>
          <a:xfrm>
            <a:off x="1961983" y="4850119"/>
            <a:ext cx="608815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42900"/>
            <a:r>
              <a:rPr lang="en-US" sz="1100" i="1" dirty="0">
                <a:solidFill>
                  <a:prstClr val="white"/>
                </a:solidFill>
                <a:latin typeface="Calibri" panose="020F0502020204030204"/>
              </a:rPr>
              <a:t>“</a:t>
            </a:r>
            <a:r>
              <a:rPr lang="en-US" sz="1100" i="1" dirty="0">
                <a:solidFill>
                  <a:srgbClr val="44546A"/>
                </a:solidFill>
                <a:latin typeface="Calibri" panose="020F0502020204030204"/>
              </a:rPr>
              <a:t>Two types of innovation are hallmarks of master protocols: the use of </a:t>
            </a:r>
            <a:r>
              <a:rPr lang="en-US" sz="1100" b="1" i="1" dirty="0">
                <a:solidFill>
                  <a:srgbClr val="44546A"/>
                </a:solidFill>
                <a:latin typeface="Calibri" panose="020F0502020204030204"/>
              </a:rPr>
              <a:t>a trial network with infrastructure </a:t>
            </a:r>
            <a:r>
              <a:rPr lang="en-US" sz="1100" i="1" dirty="0">
                <a:solidFill>
                  <a:srgbClr val="44546A"/>
                </a:solidFill>
                <a:latin typeface="Calibri" panose="020F0502020204030204"/>
              </a:rPr>
              <a:t>in place to streamline trial logistics, improve data quality, and facilitate data collection and sharing; and the use of a </a:t>
            </a:r>
            <a:r>
              <a:rPr lang="en-US" sz="1100" b="1" i="1" dirty="0">
                <a:solidFill>
                  <a:srgbClr val="44546A"/>
                </a:solidFill>
                <a:latin typeface="Calibri" panose="020F0502020204030204"/>
              </a:rPr>
              <a:t>common protocol </a:t>
            </a:r>
            <a:r>
              <a:rPr lang="en-US" sz="1100" i="1" dirty="0">
                <a:solidFill>
                  <a:srgbClr val="44546A"/>
                </a:solidFill>
                <a:latin typeface="Calibri" panose="020F0502020204030204"/>
              </a:rPr>
              <a:t>that incorporates innovative statistics“ </a:t>
            </a:r>
          </a:p>
          <a:p>
            <a:pPr algn="ctr" defTabSz="342900"/>
            <a:r>
              <a:rPr lang="en-US" sz="1100" i="1" dirty="0">
                <a:solidFill>
                  <a:srgbClr val="44546A"/>
                </a:solidFill>
                <a:latin typeface="Calibri" panose="020F0502020204030204"/>
              </a:rPr>
              <a:t>Janet Woodcock, Lisa LaVange, NEJM </a:t>
            </a:r>
            <a:endParaRPr lang="en-US" sz="11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028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181080-D7C7-47F3-B0E9-8B7CDC438014}"/>
              </a:ext>
            </a:extLst>
          </p:cNvPr>
          <p:cNvSpPr txBox="1"/>
          <p:nvPr/>
        </p:nvSpPr>
        <p:spPr>
          <a:xfrm>
            <a:off x="705383" y="1419940"/>
            <a:ext cx="836539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Concept: 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2A28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 Project Muscular Dystrophy (PPMD) drug development forum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b="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Path Institute (C-Path) Duchenne Regulatory Science Consortium</a:t>
            </a: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Berry Consultants: design, statistics, analysis planning</a:t>
            </a:r>
            <a:endParaRPr lang="en-US" sz="1400" b="0" kern="0" dirty="0">
              <a:solidFill>
                <a:srgbClr val="2A28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I-ACT for Children: master protocol, roadmap, stakeholders meeting, consortium</a:t>
            </a:r>
            <a:r>
              <a:rPr lang="en-US" sz="1400" b="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A28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A9F1A0-B95A-44FE-B06E-A26CAE8EE384}"/>
              </a:ext>
            </a:extLst>
          </p:cNvPr>
          <p:cNvSpPr txBox="1">
            <a:spLocks/>
          </p:cNvSpPr>
          <p:nvPr/>
        </p:nvSpPr>
        <p:spPr>
          <a:xfrm>
            <a:off x="0" y="134623"/>
            <a:ext cx="9144000" cy="7889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Duchenne Platform Trial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2B470E68-266B-471B-A55C-927EC3A6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8" y="865444"/>
            <a:ext cx="1049311" cy="612662"/>
          </a:xfrm>
          <a:prstGeom prst="rect">
            <a:avLst/>
          </a:prstGeom>
        </p:spPr>
      </p:pic>
      <p:pic>
        <p:nvPicPr>
          <p:cNvPr id="9" name="Picture 8" descr="A picture containing airplane, bird&#10;&#10;Description automatically generated">
            <a:extLst>
              <a:ext uri="{FF2B5EF4-FFF2-40B4-BE49-F238E27FC236}">
                <a16:creationId xmlns:a16="http://schemas.microsoft.com/office/drawing/2014/main" id="{1AEA49D9-3690-4F55-A0F1-56D0B1FE6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478" y="939080"/>
            <a:ext cx="1257113" cy="531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68B5B3-2740-4DED-A85E-B53C9B564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9" y="1044516"/>
            <a:ext cx="2799720" cy="2545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FBBCF5B-6CEF-4871-A656-03BA5E1124BB}"/>
              </a:ext>
            </a:extLst>
          </p:cNvPr>
          <p:cNvGrpSpPr/>
          <p:nvPr/>
        </p:nvGrpSpPr>
        <p:grpSpPr>
          <a:xfrm>
            <a:off x="556416" y="2724918"/>
            <a:ext cx="8514362" cy="3120735"/>
            <a:chOff x="556416" y="2724918"/>
            <a:chExt cx="8514362" cy="31207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2944EE-4133-4417-BCC0-3D2E15540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416" y="3123970"/>
              <a:ext cx="4430132" cy="272168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BA53C2-0382-4404-8681-CC8E240E7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6864" y="3010179"/>
              <a:ext cx="4095125" cy="2763810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22610D0-84B5-4140-91E0-23483CEB1991}"/>
                </a:ext>
              </a:extLst>
            </p:cNvPr>
            <p:cNvSpPr txBox="1">
              <a:spLocks/>
            </p:cNvSpPr>
            <p:nvPr/>
          </p:nvSpPr>
          <p:spPr>
            <a:xfrm>
              <a:off x="3720295" y="2724918"/>
              <a:ext cx="5350483" cy="7178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1200" b="1" dirty="0"/>
                <a:t>Patients Needed by Age (N=3885)</a:t>
              </a:r>
              <a:br>
                <a:rPr lang="en-US" sz="1200" b="1" dirty="0"/>
              </a:br>
              <a:r>
                <a:rPr lang="en-US" sz="1050" b="1" dirty="0"/>
                <a:t>41 studies, Ph 2+, </a:t>
              </a:r>
              <a:endParaRPr lang="en-US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9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4C5-09F1-4066-AC4B-45373B4E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Platform Trial: DMD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A4114F-B894-4320-8524-D81C812C931E}"/>
              </a:ext>
            </a:extLst>
          </p:cNvPr>
          <p:cNvGrpSpPr/>
          <p:nvPr/>
        </p:nvGrpSpPr>
        <p:grpSpPr>
          <a:xfrm>
            <a:off x="440109" y="1630110"/>
            <a:ext cx="4131891" cy="3597779"/>
            <a:chOff x="252102" y="1153683"/>
            <a:chExt cx="5067656" cy="47087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484309C-AE9F-4BEA-B38D-F2E4FE6CC3FF}"/>
                </a:ext>
              </a:extLst>
            </p:cNvPr>
            <p:cNvSpPr/>
            <p:nvPr/>
          </p:nvSpPr>
          <p:spPr>
            <a:xfrm>
              <a:off x="252102" y="1153683"/>
              <a:ext cx="5067656" cy="47087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34EFDA-4B7C-4425-8A77-36DD913FD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222" r="39616"/>
            <a:stretch/>
          </p:blipFill>
          <p:spPr>
            <a:xfrm>
              <a:off x="542658" y="1367327"/>
              <a:ext cx="4554909" cy="430377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7A4717-38E8-4A85-AC64-A78B519A9645}"/>
                </a:ext>
              </a:extLst>
            </p:cNvPr>
            <p:cNvSpPr/>
            <p:nvPr/>
          </p:nvSpPr>
          <p:spPr>
            <a:xfrm>
              <a:off x="636662" y="1316053"/>
              <a:ext cx="1709159" cy="333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E01375-6D32-40C5-BB94-1996BBE88B50}"/>
              </a:ext>
            </a:extLst>
          </p:cNvPr>
          <p:cNvSpPr txBox="1"/>
          <p:nvPr/>
        </p:nvSpPr>
        <p:spPr>
          <a:xfrm>
            <a:off x="4885549" y="1942392"/>
            <a:ext cx="361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Standard patient experience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Standard suite of endpoints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Savings in sample size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Limited placebo exposure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Adaptive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Wider patient inclusion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Standard futility analyses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Decrease time to “decision”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Trial ready sites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Centralized processes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Coordinated regulatory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E4AF2A0-E484-4340-9AC5-52E38D90FE4C}"/>
              </a:ext>
            </a:extLst>
          </p:cNvPr>
          <p:cNvSpPr/>
          <p:nvPr/>
        </p:nvSpPr>
        <p:spPr>
          <a:xfrm>
            <a:off x="752028" y="1469874"/>
            <a:ext cx="7639940" cy="40677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A9F1A0-B95A-44FE-B06E-A26CAE8EE384}"/>
              </a:ext>
            </a:extLst>
          </p:cNvPr>
          <p:cNvSpPr txBox="1">
            <a:spLocks/>
          </p:cNvSpPr>
          <p:nvPr/>
        </p:nvSpPr>
        <p:spPr>
          <a:xfrm>
            <a:off x="0" y="134623"/>
            <a:ext cx="9144000" cy="7889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I-ACT for Children: Platform Trial Catalyst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2FAE695-A869-4D42-8D49-DEB8DB3E78BD}"/>
              </a:ext>
            </a:extLst>
          </p:cNvPr>
          <p:cNvGrpSpPr/>
          <p:nvPr/>
        </p:nvGrpSpPr>
        <p:grpSpPr>
          <a:xfrm>
            <a:off x="1165770" y="1704619"/>
            <a:ext cx="6463049" cy="387274"/>
            <a:chOff x="1234138" y="1807171"/>
            <a:chExt cx="6463049" cy="3872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009A750-FDFB-4DB1-AF80-C2AFE155C957}"/>
                </a:ext>
              </a:extLst>
            </p:cNvPr>
            <p:cNvSpPr txBox="1"/>
            <p:nvPr/>
          </p:nvSpPr>
          <p:spPr>
            <a:xfrm>
              <a:off x="1742385" y="1843784"/>
              <a:ext cx="5954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Concept: </a:t>
              </a:r>
              <a:r>
                <a:rPr lang="en-US" sz="1600" dirty="0"/>
                <a:t>Idea and initial feasibility (ready for prime time?)</a:t>
              </a:r>
            </a:p>
          </p:txBody>
        </p:sp>
        <p:pic>
          <p:nvPicPr>
            <p:cNvPr id="6" name="Graphic 5" descr="Head with gears">
              <a:extLst>
                <a:ext uri="{FF2B5EF4-FFF2-40B4-BE49-F238E27FC236}">
                  <a16:creationId xmlns:a16="http://schemas.microsoft.com/office/drawing/2014/main" id="{9F56F806-239D-4C7F-A26A-79F1DF9F8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34138" y="1807171"/>
              <a:ext cx="535299" cy="387274"/>
            </a:xfrm>
            <a:prstGeom prst="rect">
              <a:avLst/>
            </a:prstGeom>
          </p:spPr>
        </p:pic>
        <p:pic>
          <p:nvPicPr>
            <p:cNvPr id="16" name="Graphic 15" descr="Dollar">
              <a:extLst>
                <a:ext uri="{FF2B5EF4-FFF2-40B4-BE49-F238E27FC236}">
                  <a16:creationId xmlns:a16="http://schemas.microsoft.com/office/drawing/2014/main" id="{CAF7ADDD-06CF-424E-B1BF-7731F205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1263" y="1937255"/>
              <a:ext cx="268147" cy="163948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ED95FC4-7EF7-45B8-9B8C-376D9905BD8F}"/>
              </a:ext>
            </a:extLst>
          </p:cNvPr>
          <p:cNvGrpSpPr/>
          <p:nvPr/>
        </p:nvGrpSpPr>
        <p:grpSpPr>
          <a:xfrm>
            <a:off x="1153453" y="2144579"/>
            <a:ext cx="6317744" cy="2630380"/>
            <a:chOff x="1221821" y="2247131"/>
            <a:chExt cx="6317744" cy="263038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29A2855-CBB7-4948-81E6-51203C9E56BE}"/>
                </a:ext>
              </a:extLst>
            </p:cNvPr>
            <p:cNvGrpSpPr/>
            <p:nvPr/>
          </p:nvGrpSpPr>
          <p:grpSpPr>
            <a:xfrm>
              <a:off x="2721478" y="2877962"/>
              <a:ext cx="3477297" cy="1999549"/>
              <a:chOff x="2721478" y="2877962"/>
              <a:chExt cx="3477297" cy="1999549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4B30F0A-BA9F-48B0-9907-ECC94DBB6735}"/>
                  </a:ext>
                </a:extLst>
              </p:cNvPr>
              <p:cNvSpPr/>
              <p:nvPr/>
            </p:nvSpPr>
            <p:spPr>
              <a:xfrm>
                <a:off x="3652463" y="2986416"/>
                <a:ext cx="1459945" cy="504616"/>
              </a:xfrm>
              <a:prstGeom prst="ellipse">
                <a:avLst/>
              </a:prstGeom>
            </p:spPr>
            <p:style>
              <a:lnRef idx="0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Arrow: Down 71">
                <a:extLst>
                  <a:ext uri="{FF2B5EF4-FFF2-40B4-BE49-F238E27FC236}">
                    <a16:creationId xmlns:a16="http://schemas.microsoft.com/office/drawing/2014/main" id="{9B783E48-7DB4-4BEA-89B9-F6E6AB307204}"/>
                  </a:ext>
                </a:extLst>
              </p:cNvPr>
              <p:cNvSpPr/>
              <p:nvPr/>
            </p:nvSpPr>
            <p:spPr>
              <a:xfrm>
                <a:off x="4279220" y="4327437"/>
                <a:ext cx="265552" cy="169953"/>
              </a:xfrm>
              <a:prstGeom prst="downArrow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89C345B-CC52-426B-9A09-DE82DDFB51D4}"/>
                  </a:ext>
                </a:extLst>
              </p:cNvPr>
              <p:cNvSpPr/>
              <p:nvPr/>
            </p:nvSpPr>
            <p:spPr>
              <a:xfrm>
                <a:off x="2721478" y="4387025"/>
                <a:ext cx="3477297" cy="490486"/>
              </a:xfrm>
              <a:custGeom>
                <a:avLst/>
                <a:gdLst>
                  <a:gd name="connsiteX0" fmla="*/ 0 w 3477297"/>
                  <a:gd name="connsiteY0" fmla="*/ 0 h 891299"/>
                  <a:gd name="connsiteX1" fmla="*/ 3477297 w 3477297"/>
                  <a:gd name="connsiteY1" fmla="*/ 0 h 891299"/>
                  <a:gd name="connsiteX2" fmla="*/ 3477297 w 3477297"/>
                  <a:gd name="connsiteY2" fmla="*/ 891299 h 891299"/>
                  <a:gd name="connsiteX3" fmla="*/ 0 w 3477297"/>
                  <a:gd name="connsiteY3" fmla="*/ 891299 h 891299"/>
                  <a:gd name="connsiteX4" fmla="*/ 0 w 3477297"/>
                  <a:gd name="connsiteY4" fmla="*/ 0 h 89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7297" h="891299">
                    <a:moveTo>
                      <a:pt x="0" y="0"/>
                    </a:moveTo>
                    <a:lnTo>
                      <a:pt x="3477297" y="0"/>
                    </a:lnTo>
                    <a:lnTo>
                      <a:pt x="3477297" y="891299"/>
                    </a:lnTo>
                    <a:lnTo>
                      <a:pt x="0" y="89129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Platform Trial Implementation</a:t>
                </a: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7915222-1C0F-4FC3-81FD-42F5D62AB432}"/>
                  </a:ext>
                </a:extLst>
              </p:cNvPr>
              <p:cNvSpPr/>
              <p:nvPr/>
            </p:nvSpPr>
            <p:spPr>
              <a:xfrm>
                <a:off x="4143153" y="3497246"/>
                <a:ext cx="633949" cy="612883"/>
              </a:xfrm>
              <a:custGeom>
                <a:avLst/>
                <a:gdLst>
                  <a:gd name="connsiteX0" fmla="*/ 0 w 633949"/>
                  <a:gd name="connsiteY0" fmla="*/ 306442 h 612883"/>
                  <a:gd name="connsiteX1" fmla="*/ 316975 w 633949"/>
                  <a:gd name="connsiteY1" fmla="*/ 0 h 612883"/>
                  <a:gd name="connsiteX2" fmla="*/ 633950 w 633949"/>
                  <a:gd name="connsiteY2" fmla="*/ 306442 h 612883"/>
                  <a:gd name="connsiteX3" fmla="*/ 316975 w 633949"/>
                  <a:gd name="connsiteY3" fmla="*/ 612884 h 612883"/>
                  <a:gd name="connsiteX4" fmla="*/ 0 w 633949"/>
                  <a:gd name="connsiteY4" fmla="*/ 306442 h 61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949" h="612883">
                    <a:moveTo>
                      <a:pt x="0" y="306442"/>
                    </a:moveTo>
                    <a:cubicBezTo>
                      <a:pt x="0" y="137199"/>
                      <a:pt x="141915" y="0"/>
                      <a:pt x="316975" y="0"/>
                    </a:cubicBezTo>
                    <a:cubicBezTo>
                      <a:pt x="492035" y="0"/>
                      <a:pt x="633950" y="137199"/>
                      <a:pt x="633950" y="306442"/>
                    </a:cubicBezTo>
                    <a:cubicBezTo>
                      <a:pt x="633950" y="475685"/>
                      <a:pt x="492035" y="612884"/>
                      <a:pt x="316975" y="612884"/>
                    </a:cubicBezTo>
                    <a:cubicBezTo>
                      <a:pt x="141915" y="612884"/>
                      <a:pt x="0" y="475685"/>
                      <a:pt x="0" y="306442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730" tIns="98645" rIns="101730" bIns="98645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b="1" kern="1200" dirty="0"/>
                  <a:t>Operations Plan</a:t>
                </a: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F8D9D16-2A9F-47C1-9C10-4174A54D690B}"/>
                  </a:ext>
                </a:extLst>
              </p:cNvPr>
              <p:cNvSpPr/>
              <p:nvPr/>
            </p:nvSpPr>
            <p:spPr>
              <a:xfrm>
                <a:off x="3801122" y="3138644"/>
                <a:ext cx="633949" cy="612883"/>
              </a:xfrm>
              <a:custGeom>
                <a:avLst/>
                <a:gdLst>
                  <a:gd name="connsiteX0" fmla="*/ 0 w 633949"/>
                  <a:gd name="connsiteY0" fmla="*/ 306442 h 612883"/>
                  <a:gd name="connsiteX1" fmla="*/ 316975 w 633949"/>
                  <a:gd name="connsiteY1" fmla="*/ 0 h 612883"/>
                  <a:gd name="connsiteX2" fmla="*/ 633950 w 633949"/>
                  <a:gd name="connsiteY2" fmla="*/ 306442 h 612883"/>
                  <a:gd name="connsiteX3" fmla="*/ 316975 w 633949"/>
                  <a:gd name="connsiteY3" fmla="*/ 612884 h 612883"/>
                  <a:gd name="connsiteX4" fmla="*/ 0 w 633949"/>
                  <a:gd name="connsiteY4" fmla="*/ 306442 h 61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949" h="612883">
                    <a:moveTo>
                      <a:pt x="0" y="306442"/>
                    </a:moveTo>
                    <a:cubicBezTo>
                      <a:pt x="0" y="137199"/>
                      <a:pt x="141915" y="0"/>
                      <a:pt x="316975" y="0"/>
                    </a:cubicBezTo>
                    <a:cubicBezTo>
                      <a:pt x="492035" y="0"/>
                      <a:pt x="633950" y="137199"/>
                      <a:pt x="633950" y="306442"/>
                    </a:cubicBezTo>
                    <a:cubicBezTo>
                      <a:pt x="633950" y="475685"/>
                      <a:pt x="492035" y="612884"/>
                      <a:pt x="316975" y="612884"/>
                    </a:cubicBezTo>
                    <a:cubicBezTo>
                      <a:pt x="141915" y="612884"/>
                      <a:pt x="0" y="475685"/>
                      <a:pt x="0" y="306442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3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730" tIns="98645" rIns="101730" bIns="98645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b="1" kern="1200" dirty="0"/>
                  <a:t>Master Protocol</a:t>
                </a: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B327B69-235F-4E09-8998-35812D08DC98}"/>
                  </a:ext>
                </a:extLst>
              </p:cNvPr>
              <p:cNvSpPr/>
              <p:nvPr/>
            </p:nvSpPr>
            <p:spPr>
              <a:xfrm>
                <a:off x="4289738" y="3023076"/>
                <a:ext cx="633949" cy="612883"/>
              </a:xfrm>
              <a:custGeom>
                <a:avLst/>
                <a:gdLst>
                  <a:gd name="connsiteX0" fmla="*/ 0 w 633949"/>
                  <a:gd name="connsiteY0" fmla="*/ 306442 h 612883"/>
                  <a:gd name="connsiteX1" fmla="*/ 316975 w 633949"/>
                  <a:gd name="connsiteY1" fmla="*/ 0 h 612883"/>
                  <a:gd name="connsiteX2" fmla="*/ 633950 w 633949"/>
                  <a:gd name="connsiteY2" fmla="*/ 306442 h 612883"/>
                  <a:gd name="connsiteX3" fmla="*/ 316975 w 633949"/>
                  <a:gd name="connsiteY3" fmla="*/ 612884 h 612883"/>
                  <a:gd name="connsiteX4" fmla="*/ 0 w 633949"/>
                  <a:gd name="connsiteY4" fmla="*/ 306442 h 61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949" h="612883">
                    <a:moveTo>
                      <a:pt x="0" y="306442"/>
                    </a:moveTo>
                    <a:cubicBezTo>
                      <a:pt x="0" y="137199"/>
                      <a:pt x="141915" y="0"/>
                      <a:pt x="316975" y="0"/>
                    </a:cubicBezTo>
                    <a:cubicBezTo>
                      <a:pt x="492035" y="0"/>
                      <a:pt x="633950" y="137199"/>
                      <a:pt x="633950" y="306442"/>
                    </a:cubicBezTo>
                    <a:cubicBezTo>
                      <a:pt x="633950" y="475685"/>
                      <a:pt x="492035" y="612884"/>
                      <a:pt x="316975" y="612884"/>
                    </a:cubicBezTo>
                    <a:cubicBezTo>
                      <a:pt x="141915" y="612884"/>
                      <a:pt x="0" y="475685"/>
                      <a:pt x="0" y="306442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6758543"/>
                  <a:satOff val="-17419"/>
                  <a:lumOff val="-11765"/>
                  <a:alphaOff val="0"/>
                </a:schemeClr>
              </a:fillRef>
              <a:effectRef idx="3">
                <a:schemeClr val="accent5">
                  <a:hueOff val="-6758543"/>
                  <a:satOff val="-17419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730" tIns="98645" rIns="101730" bIns="98645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b="1" kern="1200" dirty="0"/>
                  <a:t>Business Plan</a:t>
                </a:r>
              </a:p>
            </p:txBody>
          </p:sp>
          <p:sp>
            <p:nvSpPr>
              <p:cNvPr id="77" name="Shape 76">
                <a:extLst>
                  <a:ext uri="{FF2B5EF4-FFF2-40B4-BE49-F238E27FC236}">
                    <a16:creationId xmlns:a16="http://schemas.microsoft.com/office/drawing/2014/main" id="{FB90E381-0533-47B8-9652-D542D9238619}"/>
                  </a:ext>
                </a:extLst>
              </p:cNvPr>
              <p:cNvSpPr/>
              <p:nvPr/>
            </p:nvSpPr>
            <p:spPr>
              <a:xfrm>
                <a:off x="3578541" y="2877962"/>
                <a:ext cx="1668576" cy="1373894"/>
              </a:xfrm>
              <a:prstGeom prst="funnel">
                <a:avLst/>
              </a:pr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7D4699-AAEF-4869-96D2-1E4E34844279}"/>
                </a:ext>
              </a:extLst>
            </p:cNvPr>
            <p:cNvSpPr txBox="1"/>
            <p:nvPr/>
          </p:nvSpPr>
          <p:spPr>
            <a:xfrm>
              <a:off x="1742385" y="2549358"/>
              <a:ext cx="5319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Consortium: </a:t>
              </a:r>
              <a:r>
                <a:rPr lang="en-US" sz="1600" dirty="0"/>
                <a:t>Key stakeholders produce essential elements </a:t>
              </a:r>
              <a:endParaRPr lang="en-US" sz="1600" b="1" dirty="0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82C5E39D-7094-4528-B2F9-87CEB287B2AD}"/>
                </a:ext>
              </a:extLst>
            </p:cNvPr>
            <p:cNvSpPr/>
            <p:nvPr/>
          </p:nvSpPr>
          <p:spPr>
            <a:xfrm>
              <a:off x="4143153" y="2247131"/>
              <a:ext cx="402843" cy="208158"/>
            </a:xfrm>
            <a:prstGeom prst="down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4" name="Graphic 13" descr="Customer review">
              <a:extLst>
                <a:ext uri="{FF2B5EF4-FFF2-40B4-BE49-F238E27FC236}">
                  <a16:creationId xmlns:a16="http://schemas.microsoft.com/office/drawing/2014/main" id="{CF942719-88A5-4E2F-8EEA-3B5ED1C6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21821" y="2486686"/>
              <a:ext cx="579585" cy="549144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1D67FA8-4A87-4BCE-9EEA-0099BD94EA96}"/>
                </a:ext>
              </a:extLst>
            </p:cNvPr>
            <p:cNvGrpSpPr/>
            <p:nvPr/>
          </p:nvGrpSpPr>
          <p:grpSpPr>
            <a:xfrm>
              <a:off x="6973717" y="2646884"/>
              <a:ext cx="565848" cy="163948"/>
              <a:chOff x="7497693" y="2054210"/>
              <a:chExt cx="888752" cy="456115"/>
            </a:xfrm>
            <a:solidFill>
              <a:schemeClr val="accent6">
                <a:lumMod val="75000"/>
              </a:schemeClr>
            </a:solidFill>
          </p:grpSpPr>
          <p:pic>
            <p:nvPicPr>
              <p:cNvPr id="19" name="Graphic 18" descr="Dollar">
                <a:extLst>
                  <a:ext uri="{FF2B5EF4-FFF2-40B4-BE49-F238E27FC236}">
                    <a16:creationId xmlns:a16="http://schemas.microsoft.com/office/drawing/2014/main" id="{96118BF5-A664-4980-800F-03CB883BB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31037" y="2054210"/>
                <a:ext cx="455408" cy="455408"/>
              </a:xfrm>
              <a:prstGeom prst="rect">
                <a:avLst/>
              </a:prstGeom>
            </p:spPr>
          </p:pic>
          <p:pic>
            <p:nvPicPr>
              <p:cNvPr id="20" name="Graphic 19" descr="Dollar">
                <a:extLst>
                  <a:ext uri="{FF2B5EF4-FFF2-40B4-BE49-F238E27FC236}">
                    <a16:creationId xmlns:a16="http://schemas.microsoft.com/office/drawing/2014/main" id="{0A2DFC22-19EB-4614-88DC-74021DD98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714365" y="2054210"/>
                <a:ext cx="455408" cy="455408"/>
              </a:xfrm>
              <a:prstGeom prst="rect">
                <a:avLst/>
              </a:prstGeom>
            </p:spPr>
          </p:pic>
          <p:pic>
            <p:nvPicPr>
              <p:cNvPr id="21" name="Graphic 20" descr="Dollar">
                <a:extLst>
                  <a:ext uri="{FF2B5EF4-FFF2-40B4-BE49-F238E27FC236}">
                    <a16:creationId xmlns:a16="http://schemas.microsoft.com/office/drawing/2014/main" id="{240AC660-70EF-4DC8-89F3-610ADC7D9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7693" y="2054917"/>
                <a:ext cx="455408" cy="455408"/>
              </a:xfrm>
              <a:prstGeom prst="rect">
                <a:avLst/>
              </a:prstGeom>
            </p:spPr>
          </p:pic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19BD030-CB5F-43A8-8F10-4506C48123D0}"/>
              </a:ext>
            </a:extLst>
          </p:cNvPr>
          <p:cNvGrpSpPr/>
          <p:nvPr/>
        </p:nvGrpSpPr>
        <p:grpSpPr>
          <a:xfrm>
            <a:off x="1153453" y="4745966"/>
            <a:ext cx="6989968" cy="396982"/>
            <a:chOff x="1221821" y="4788696"/>
            <a:chExt cx="6989968" cy="3969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56ECE2-AA05-45B9-92D9-FA00EC6A1A82}"/>
                </a:ext>
              </a:extLst>
            </p:cNvPr>
            <p:cNvSpPr txBox="1"/>
            <p:nvPr/>
          </p:nvSpPr>
          <p:spPr>
            <a:xfrm>
              <a:off x="1757550" y="4841938"/>
              <a:ext cx="572477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“Corporation”: </a:t>
              </a:r>
              <a:r>
                <a:rPr lang="en-US" sz="1600" dirty="0"/>
                <a:t>Entity created to implement trial and hold IND </a:t>
              </a:r>
              <a:endParaRPr lang="en-US" sz="1600" b="1" dirty="0"/>
            </a:p>
          </p:txBody>
        </p:sp>
        <p:pic>
          <p:nvPicPr>
            <p:cNvPr id="18" name="Graphic 17" descr="Building">
              <a:extLst>
                <a:ext uri="{FF2B5EF4-FFF2-40B4-BE49-F238E27FC236}">
                  <a16:creationId xmlns:a16="http://schemas.microsoft.com/office/drawing/2014/main" id="{E1D70703-F356-4FF5-A160-90491BB0E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21821" y="4788696"/>
              <a:ext cx="611907" cy="354365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912E19F-5BEE-434B-8E44-F736CE4C9B70}"/>
                </a:ext>
              </a:extLst>
            </p:cNvPr>
            <p:cNvGrpSpPr/>
            <p:nvPr/>
          </p:nvGrpSpPr>
          <p:grpSpPr>
            <a:xfrm>
              <a:off x="7115336" y="4847522"/>
              <a:ext cx="1096453" cy="338156"/>
              <a:chOff x="7284551" y="5372090"/>
              <a:chExt cx="1144640" cy="60958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86A3939-821A-4D7F-AE46-E42F276D5BC5}"/>
                  </a:ext>
                </a:extLst>
              </p:cNvPr>
              <p:cNvGrpSpPr/>
              <p:nvPr/>
            </p:nvGrpSpPr>
            <p:grpSpPr>
              <a:xfrm>
                <a:off x="7797793" y="5679625"/>
                <a:ext cx="623657" cy="295542"/>
                <a:chOff x="7497693" y="2054210"/>
                <a:chExt cx="888752" cy="456115"/>
              </a:xfrm>
              <a:solidFill>
                <a:schemeClr val="accent6">
                  <a:lumMod val="75000"/>
                </a:schemeClr>
              </a:solidFill>
            </p:grpSpPr>
            <p:pic>
              <p:nvPicPr>
                <p:cNvPr id="50" name="Graphic 49" descr="Dollar">
                  <a:extLst>
                    <a:ext uri="{FF2B5EF4-FFF2-40B4-BE49-F238E27FC236}">
                      <a16:creationId xmlns:a16="http://schemas.microsoft.com/office/drawing/2014/main" id="{D3FA2C63-9D78-462A-BA08-C9AF777B4F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1037" y="2054210"/>
                  <a:ext cx="455408" cy="455408"/>
                </a:xfrm>
                <a:prstGeom prst="rect">
                  <a:avLst/>
                </a:prstGeom>
              </p:spPr>
            </p:pic>
            <p:pic>
              <p:nvPicPr>
                <p:cNvPr id="51" name="Graphic 50" descr="Dollar">
                  <a:extLst>
                    <a:ext uri="{FF2B5EF4-FFF2-40B4-BE49-F238E27FC236}">
                      <a16:creationId xmlns:a16="http://schemas.microsoft.com/office/drawing/2014/main" id="{09DA2497-3E64-4D7A-BC00-D7A8AD67F1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1652" y="2054210"/>
                  <a:ext cx="455407" cy="455408"/>
                </a:xfrm>
                <a:prstGeom prst="rect">
                  <a:avLst/>
                </a:prstGeom>
              </p:spPr>
            </p:pic>
            <p:pic>
              <p:nvPicPr>
                <p:cNvPr id="52" name="Graphic 51" descr="Dollar">
                  <a:extLst>
                    <a:ext uri="{FF2B5EF4-FFF2-40B4-BE49-F238E27FC236}">
                      <a16:creationId xmlns:a16="http://schemas.microsoft.com/office/drawing/2014/main" id="{15442CAC-C745-4663-BD49-B2387BDD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7693" y="2054917"/>
                  <a:ext cx="455408" cy="455408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385AF77-BE4B-4A41-9904-92B9E86D06F3}"/>
                  </a:ext>
                </a:extLst>
              </p:cNvPr>
              <p:cNvGrpSpPr/>
              <p:nvPr/>
            </p:nvGrpSpPr>
            <p:grpSpPr>
              <a:xfrm>
                <a:off x="7805534" y="5372090"/>
                <a:ext cx="623657" cy="295542"/>
                <a:chOff x="7497693" y="2054210"/>
                <a:chExt cx="888752" cy="456115"/>
              </a:xfrm>
              <a:solidFill>
                <a:schemeClr val="accent6">
                  <a:lumMod val="75000"/>
                </a:schemeClr>
              </a:solidFill>
            </p:grpSpPr>
            <p:pic>
              <p:nvPicPr>
                <p:cNvPr id="54" name="Graphic 53" descr="Dollar">
                  <a:extLst>
                    <a:ext uri="{FF2B5EF4-FFF2-40B4-BE49-F238E27FC236}">
                      <a16:creationId xmlns:a16="http://schemas.microsoft.com/office/drawing/2014/main" id="{8BE10E9E-99F7-4287-B3C6-848B9ED6EF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1037" y="2054210"/>
                  <a:ext cx="455408" cy="455408"/>
                </a:xfrm>
                <a:prstGeom prst="rect">
                  <a:avLst/>
                </a:prstGeom>
              </p:spPr>
            </p:pic>
            <p:pic>
              <p:nvPicPr>
                <p:cNvPr id="55" name="Graphic 54" descr="Dollar">
                  <a:extLst>
                    <a:ext uri="{FF2B5EF4-FFF2-40B4-BE49-F238E27FC236}">
                      <a16:creationId xmlns:a16="http://schemas.microsoft.com/office/drawing/2014/main" id="{FDE783C1-B371-46DC-AC10-3DFA1297F5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1652" y="2054210"/>
                  <a:ext cx="455407" cy="455408"/>
                </a:xfrm>
                <a:prstGeom prst="rect">
                  <a:avLst/>
                </a:prstGeom>
              </p:spPr>
            </p:pic>
            <p:pic>
              <p:nvPicPr>
                <p:cNvPr id="56" name="Graphic 55" descr="Dollar">
                  <a:extLst>
                    <a:ext uri="{FF2B5EF4-FFF2-40B4-BE49-F238E27FC236}">
                      <a16:creationId xmlns:a16="http://schemas.microsoft.com/office/drawing/2014/main" id="{208C9D7F-4C7F-4A27-8959-D185F25755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7693" y="2054917"/>
                  <a:ext cx="455408" cy="455408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39E265F-E9A2-41BA-8330-B1C42A1211B7}"/>
                  </a:ext>
                </a:extLst>
              </p:cNvPr>
              <p:cNvGrpSpPr/>
              <p:nvPr/>
            </p:nvGrpSpPr>
            <p:grpSpPr>
              <a:xfrm>
                <a:off x="7284551" y="5384541"/>
                <a:ext cx="623657" cy="295542"/>
                <a:chOff x="7497693" y="2054210"/>
                <a:chExt cx="888752" cy="456115"/>
              </a:xfrm>
              <a:solidFill>
                <a:schemeClr val="accent6">
                  <a:lumMod val="75000"/>
                </a:schemeClr>
              </a:solidFill>
            </p:grpSpPr>
            <p:pic>
              <p:nvPicPr>
                <p:cNvPr id="58" name="Graphic 57" descr="Dollar">
                  <a:extLst>
                    <a:ext uri="{FF2B5EF4-FFF2-40B4-BE49-F238E27FC236}">
                      <a16:creationId xmlns:a16="http://schemas.microsoft.com/office/drawing/2014/main" id="{2FE8D3D9-5954-46CE-96ED-485019A5BF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1037" y="2054210"/>
                  <a:ext cx="455408" cy="455408"/>
                </a:xfrm>
                <a:prstGeom prst="rect">
                  <a:avLst/>
                </a:prstGeom>
              </p:spPr>
            </p:pic>
            <p:pic>
              <p:nvPicPr>
                <p:cNvPr id="59" name="Graphic 58" descr="Dollar">
                  <a:extLst>
                    <a:ext uri="{FF2B5EF4-FFF2-40B4-BE49-F238E27FC236}">
                      <a16:creationId xmlns:a16="http://schemas.microsoft.com/office/drawing/2014/main" id="{82930196-C8BB-47EB-B7A9-12F29CDB2B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1652" y="2054210"/>
                  <a:ext cx="455407" cy="455408"/>
                </a:xfrm>
                <a:prstGeom prst="rect">
                  <a:avLst/>
                </a:prstGeom>
              </p:spPr>
            </p:pic>
            <p:pic>
              <p:nvPicPr>
                <p:cNvPr id="60" name="Graphic 59" descr="Dollar">
                  <a:extLst>
                    <a:ext uri="{FF2B5EF4-FFF2-40B4-BE49-F238E27FC236}">
                      <a16:creationId xmlns:a16="http://schemas.microsoft.com/office/drawing/2014/main" id="{13EA77C7-8C04-4324-94CF-8AD7B93837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7693" y="2054917"/>
                  <a:ext cx="455408" cy="455408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96700CF-DCEF-41DC-B90F-63EDF2E47D59}"/>
                  </a:ext>
                </a:extLst>
              </p:cNvPr>
              <p:cNvGrpSpPr/>
              <p:nvPr/>
            </p:nvGrpSpPr>
            <p:grpSpPr>
              <a:xfrm>
                <a:off x="7285052" y="5686128"/>
                <a:ext cx="623657" cy="295542"/>
                <a:chOff x="7497693" y="2054210"/>
                <a:chExt cx="888752" cy="456115"/>
              </a:xfrm>
              <a:solidFill>
                <a:schemeClr val="accent6">
                  <a:lumMod val="75000"/>
                </a:schemeClr>
              </a:solidFill>
            </p:grpSpPr>
            <p:pic>
              <p:nvPicPr>
                <p:cNvPr id="62" name="Graphic 61" descr="Dollar">
                  <a:extLst>
                    <a:ext uri="{FF2B5EF4-FFF2-40B4-BE49-F238E27FC236}">
                      <a16:creationId xmlns:a16="http://schemas.microsoft.com/office/drawing/2014/main" id="{C9E989EB-3053-41A6-89ED-B330BA76CF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1037" y="2054210"/>
                  <a:ext cx="455408" cy="455408"/>
                </a:xfrm>
                <a:prstGeom prst="rect">
                  <a:avLst/>
                </a:prstGeom>
              </p:spPr>
            </p:pic>
            <p:pic>
              <p:nvPicPr>
                <p:cNvPr id="63" name="Graphic 62" descr="Dollar">
                  <a:extLst>
                    <a:ext uri="{FF2B5EF4-FFF2-40B4-BE49-F238E27FC236}">
                      <a16:creationId xmlns:a16="http://schemas.microsoft.com/office/drawing/2014/main" id="{DFF40E9D-DFB6-432B-9FDC-B90F8F954A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1652" y="2054210"/>
                  <a:ext cx="455407" cy="455408"/>
                </a:xfrm>
                <a:prstGeom prst="rect">
                  <a:avLst/>
                </a:prstGeom>
              </p:spPr>
            </p:pic>
            <p:pic>
              <p:nvPicPr>
                <p:cNvPr id="64" name="Graphic 63" descr="Dollar">
                  <a:extLst>
                    <a:ext uri="{FF2B5EF4-FFF2-40B4-BE49-F238E27FC236}">
                      <a16:creationId xmlns:a16="http://schemas.microsoft.com/office/drawing/2014/main" id="{077FADB9-B10A-430D-9C5A-D240729F43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7693" y="2054917"/>
                  <a:ext cx="455408" cy="45540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230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181080-D7C7-47F3-B0E9-8B7CDC438014}"/>
              </a:ext>
            </a:extLst>
          </p:cNvPr>
          <p:cNvSpPr txBox="1"/>
          <p:nvPr/>
        </p:nvSpPr>
        <p:spPr>
          <a:xfrm>
            <a:off x="684602" y="1367751"/>
            <a:ext cx="759627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trials represent an important innovative trial design methodology in the pediatric product development toolkit.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strategy includes scientific, organizational, and financial elements  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registrational use upfront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i="1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start something you can’t finish</a:t>
            </a:r>
            <a:r>
              <a:rPr lang="en-US" sz="1400" kern="0" dirty="0">
                <a:solidFill>
                  <a:srgbClr val="2A2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Sustainability is essential.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A9F1A0-B95A-44FE-B06E-A26CAE8EE384}"/>
              </a:ext>
            </a:extLst>
          </p:cNvPr>
          <p:cNvSpPr txBox="1">
            <a:spLocks/>
          </p:cNvSpPr>
          <p:nvPr/>
        </p:nvSpPr>
        <p:spPr>
          <a:xfrm>
            <a:off x="0" y="134623"/>
            <a:ext cx="9144000" cy="7889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D7D7C-1AF1-4489-8235-74DC57A94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39"/>
          <a:stretch/>
        </p:blipFill>
        <p:spPr>
          <a:xfrm>
            <a:off x="826667" y="3599515"/>
            <a:ext cx="1939329" cy="17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97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-20-18 I-ACT Template" id="{AE0D17BD-400B-4973-807F-0AABF8DD5D91}" vid="{EC95EFDE-00E8-4564-B5A8-5BB6F9AED18F}"/>
    </a:ext>
  </a:extLst>
</a:theme>
</file>

<file path=ppt/theme/theme2.xml><?xml version="1.0" encoding="utf-8"?>
<a:theme xmlns:a="http://schemas.openxmlformats.org/drawingml/2006/main" name="8_Critical Path Institute Theme">
  <a:themeElements>
    <a:clrScheme name="C-Path Theme 5">
      <a:dk1>
        <a:srgbClr val="2A282A"/>
      </a:dk1>
      <a:lt1>
        <a:srgbClr val="E0E2E2"/>
      </a:lt1>
      <a:dk2>
        <a:srgbClr val="FFFFFF"/>
      </a:dk2>
      <a:lt2>
        <a:srgbClr val="999999"/>
      </a:lt2>
      <a:accent1>
        <a:srgbClr val="0A446E"/>
      </a:accent1>
      <a:accent2>
        <a:srgbClr val="117EC3"/>
      </a:accent2>
      <a:accent3>
        <a:srgbClr val="78BCE8"/>
      </a:accent3>
      <a:accent4>
        <a:srgbClr val="86B24A"/>
      </a:accent4>
      <a:accent5>
        <a:srgbClr val="F37620"/>
      </a:accent5>
      <a:accent6>
        <a:srgbClr val="FFC323"/>
      </a:accent6>
      <a:hlink>
        <a:srgbClr val="117EC3"/>
      </a:hlink>
      <a:folHlink>
        <a:srgbClr val="FFC3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oPharma Briefing 10.10.17" id="{1FC08EEB-07CD-B249-BE72-3077C907FF5D}" vid="{63C3A77C-DE24-B64B-B50F-A4F6BEEEB96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-20-18 I-ACT Template" id="{AE0D17BD-400B-4973-807F-0AABF8DD5D91}" vid="{EC95EFDE-00E8-4564-B5A8-5BB6F9AED18F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-20-18 I-ACT Template" id="{AE0D17BD-400B-4973-807F-0AABF8DD5D91}" vid="{EC95EFDE-00E8-4564-B5A8-5BB6F9AED18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04FDC6CBE2F479BE87B844CB24B07" ma:contentTypeVersion="" ma:contentTypeDescription="Create a new document." ma:contentTypeScope="" ma:versionID="53700b260a5370ceffb8e089b707a5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C35173-5D6D-4B49-9E1A-AA4B6A5A42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601136-DE03-4493-9925-11CCD8BE6DB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76705C-5B32-45E1-AB0D-4CEFAA0D7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9-20-18 I-ACT Template</Template>
  <TotalTime>5745</TotalTime>
  <Words>471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Lucida Grande</vt:lpstr>
      <vt:lpstr>Wingdings</vt:lpstr>
      <vt:lpstr>Custom Design</vt:lpstr>
      <vt:lpstr>8_Critical Path Institute Theme</vt:lpstr>
      <vt:lpstr>1_Custom Design</vt:lpstr>
      <vt:lpstr>2_Custom Design</vt:lpstr>
      <vt:lpstr>PowerPoint Presentation</vt:lpstr>
      <vt:lpstr>PowerPoint Presentation</vt:lpstr>
      <vt:lpstr>PowerPoint Presentation</vt:lpstr>
      <vt:lpstr>Platform Trial: DMD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McConoughey</dc:creator>
  <cp:lastModifiedBy>Kimberly Fisher</cp:lastModifiedBy>
  <cp:revision>631</cp:revision>
  <cp:lastPrinted>2019-10-10T14:34:53Z</cp:lastPrinted>
  <dcterms:created xsi:type="dcterms:W3CDTF">2018-09-25T12:53:59Z</dcterms:created>
  <dcterms:modified xsi:type="dcterms:W3CDTF">2019-10-21T22:16:45Z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0x01010007404FDC6CBE2F479BE87B844CB24B07</vt:lpwstr>
  </property>
</Properties>
</file>